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E4E1CE"/>
    <a:srgbClr val="000099"/>
    <a:srgbClr val="0066FF"/>
    <a:srgbClr val="0000FF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7" d="100"/>
          <a:sy n="147" d="100"/>
        </p:scale>
        <p:origin x="-21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5E1465-7ED4-4DF2-9D9B-B0611666FA19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C537E-F93D-4B93-969D-64BE2D1880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C537E-F93D-4B93-969D-64BE2D1880A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C537E-F93D-4B93-969D-64BE2D1880A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C01EDE0-BBF2-497B-98E4-B0B021E19695}" type="datetimeFigureOut">
              <a:rPr lang="en-US" smtClean="0"/>
              <a:pPr/>
              <a:t>6/6/2012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58E2B87-8453-4083-B068-1EFDA40B41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40000">
              <a:schemeClr val="bg1"/>
            </a:gs>
            <a:gs pos="100000">
              <a:srgbClr val="E4E1CE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762000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6" descr="Ulogo_ppt.png"/>
          <p:cNvPicPr>
            <a:picLocks noChangeAspect="1"/>
          </p:cNvPicPr>
          <p:nvPr userDrawn="1"/>
        </p:nvPicPr>
        <p:blipFill>
          <a:blip r:embed="rId13" cstate="print">
            <a:lum bright="-57000"/>
          </a:blip>
          <a:srcRect/>
          <a:stretch>
            <a:fillRect/>
          </a:stretch>
        </p:blipFill>
        <p:spPr bwMode="auto">
          <a:xfrm>
            <a:off x="4724400" y="6236676"/>
            <a:ext cx="601785" cy="414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SCI-logo-ppt.png"/>
          <p:cNvPicPr>
            <a:picLocks noChangeAspect="1"/>
          </p:cNvPicPr>
          <p:nvPr userDrawn="1"/>
        </p:nvPicPr>
        <p:blipFill>
          <a:blip r:embed="rId14" cstate="print">
            <a:lum bright="-56000"/>
          </a:blip>
          <a:srcRect/>
          <a:stretch>
            <a:fillRect/>
          </a:stretch>
        </p:blipFill>
        <p:spPr bwMode="auto">
          <a:xfrm>
            <a:off x="3794372" y="6206053"/>
            <a:ext cx="816753" cy="421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 userDrawn="1"/>
        </p:nvCxnSpPr>
        <p:spPr bwMode="auto">
          <a:xfrm>
            <a:off x="533400" y="64770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 userDrawn="1"/>
        </p:nvCxnSpPr>
        <p:spPr bwMode="auto">
          <a:xfrm>
            <a:off x="5486400" y="6412523"/>
            <a:ext cx="30988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600" b="1" kern="1200">
          <a:solidFill>
            <a:srgbClr val="800000"/>
          </a:solidFill>
          <a:effectLst/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6400800" cy="175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SCI-logo-transparent-white.png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bg2">
                <a:lumMod val="25000"/>
                <a:tint val="45000"/>
                <a:satMod val="400000"/>
              </a:schemeClr>
            </a:duotone>
          </a:blip>
          <a:srcRect b="25717"/>
          <a:stretch>
            <a:fillRect/>
          </a:stretch>
        </p:blipFill>
        <p:spPr>
          <a:xfrm>
            <a:off x="2743200" y="685800"/>
            <a:ext cx="3657600" cy="1399233"/>
          </a:xfrm>
          <a:prstGeom prst="rect">
            <a:avLst/>
          </a:prstGeom>
          <a:effectLst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196975"/>
            <a:ext cx="7772400" cy="1470025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The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SCI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800000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Arial Black" pitchFamily="34" charset="0"/>
                <a:ea typeface="+mj-ea"/>
                <a:cs typeface="+mj-cs"/>
              </a:rPr>
              <a:t>Institute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5</Words>
  <Application>Microsoft Office PowerPoint</Application>
  <PresentationFormat>On-screen Show (4:3)</PresentationFormat>
  <Paragraphs>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SCI Institute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nathang</dc:creator>
  <cp:lastModifiedBy>Nathan Galli</cp:lastModifiedBy>
  <cp:revision>10</cp:revision>
  <dcterms:created xsi:type="dcterms:W3CDTF">2010-02-05T19:46:44Z</dcterms:created>
  <dcterms:modified xsi:type="dcterms:W3CDTF">2012-06-06T17:54:56Z</dcterms:modified>
</cp:coreProperties>
</file>