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E4E1CE"/>
    <a:srgbClr val="000099"/>
    <a:srgbClr val="0066FF"/>
    <a:srgbClr val="0000FF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E1465-7ED4-4DF2-9D9B-B0611666FA19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C537E-F93D-4B93-969D-64BE2D1880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C537E-F93D-4B93-969D-64BE2D1880A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76200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Ulogo_ppt.png"/>
          <p:cNvPicPr>
            <a:picLocks noChangeAspect="1"/>
          </p:cNvPicPr>
          <p:nvPr userDrawn="1"/>
        </p:nvPicPr>
        <p:blipFill>
          <a:blip r:embed="rId13" cstate="print">
            <a:duotone>
              <a:prstClr val="black"/>
              <a:schemeClr val="tx2">
                <a:lumMod val="75000"/>
                <a:tint val="45000"/>
                <a:satMod val="400000"/>
              </a:schemeClr>
            </a:duotone>
            <a:lum bright="-40000" contrast="40000"/>
          </a:blip>
          <a:stretch>
            <a:fillRect/>
          </a:stretch>
        </p:blipFill>
        <p:spPr bwMode="auto">
          <a:xfrm>
            <a:off x="4724400" y="6236676"/>
            <a:ext cx="602702" cy="415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SCI-logo-ppt.png"/>
          <p:cNvPicPr>
            <a:picLocks noChangeAspect="1"/>
          </p:cNvPicPr>
          <p:nvPr userDrawn="1"/>
        </p:nvPicPr>
        <p:blipFill>
          <a:blip r:embed="rId14" cstate="print">
            <a:duotone>
              <a:prstClr val="black"/>
              <a:schemeClr val="tx2">
                <a:lumMod val="75000"/>
                <a:tint val="45000"/>
                <a:satMod val="400000"/>
              </a:schemeClr>
            </a:duotone>
            <a:lum bright="-40000" contrast="40000"/>
          </a:blip>
          <a:stretch>
            <a:fillRect/>
          </a:stretch>
        </p:blipFill>
        <p:spPr bwMode="auto">
          <a:xfrm>
            <a:off x="3794372" y="6206053"/>
            <a:ext cx="818843" cy="4198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Straight Connector 11"/>
          <p:cNvCxnSpPr/>
          <p:nvPr userDrawn="1"/>
        </p:nvCxnSpPr>
        <p:spPr bwMode="auto">
          <a:xfrm>
            <a:off x="533400" y="64770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 userDrawn="1"/>
        </p:nvCxnSpPr>
        <p:spPr bwMode="auto">
          <a:xfrm>
            <a:off x="5486400" y="6412523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accent1">
              <a:lumMod val="75000"/>
            </a:schemeClr>
          </a:solidFill>
          <a:effectLst/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SCI-logo-transparent-white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2">
                <a:lumMod val="75000"/>
                <a:tint val="45000"/>
                <a:satMod val="400000"/>
              </a:schemeClr>
            </a:duotone>
          </a:blip>
          <a:srcRect b="25717"/>
          <a:stretch>
            <a:fillRect/>
          </a:stretch>
        </p:blipFill>
        <p:spPr>
          <a:xfrm>
            <a:off x="2743200" y="685800"/>
            <a:ext cx="3657600" cy="1399233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196975"/>
            <a:ext cx="7772400" cy="1470025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The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SCI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Institute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SCI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nathang</dc:creator>
  <cp:lastModifiedBy>Nathan Galli</cp:lastModifiedBy>
  <cp:revision>12</cp:revision>
  <dcterms:created xsi:type="dcterms:W3CDTF">2010-02-05T19:46:44Z</dcterms:created>
  <dcterms:modified xsi:type="dcterms:W3CDTF">2012-06-07T00:07:22Z</dcterms:modified>
</cp:coreProperties>
</file>