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6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effectLst>
            <a:reflection blurRad="6350" stA="52000" endA="300" endPos="35000" dir="5400000" sy="-100000" algn="bl" rotWithShape="0"/>
          </a:effectLst>
        </p:spPr>
        <p:txBody>
          <a:bodyPr>
            <a:normAutofit/>
          </a:bodyPr>
          <a:lstStyle>
            <a:lvl1pPr>
              <a:defRPr sz="2800"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1BEF-A490-4DDE-B2FA-17166FEC851C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A67B-7C46-4BCC-8E6C-72B4C4F4CC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reflection blurRad="6350" stA="52000" endA="300" endPos="35000" dir="5400000" sy="-100000" algn="bl" rotWithShape="0"/>
          </a:effectLst>
        </p:spPr>
        <p:txBody>
          <a:bodyPr>
            <a:normAutofit/>
          </a:bodyPr>
          <a:lstStyle>
            <a:lvl1pPr>
              <a:defRPr sz="2800"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1BEF-A490-4DDE-B2FA-17166FEC851C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A67B-7C46-4BCC-8E6C-72B4C4F4CC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effectLst>
            <a:reflection blurRad="6350" stA="52000" endA="300" endPos="35000" dir="5400000" sy="-100000" algn="bl" rotWithShape="0"/>
          </a:effectLst>
        </p:spPr>
        <p:txBody>
          <a:bodyPr vert="eaVert">
            <a:normAutofit/>
          </a:bodyPr>
          <a:lstStyle>
            <a:lvl1pPr>
              <a:defRPr sz="2800"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1BEF-A490-4DDE-B2FA-17166FEC851C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A67B-7C46-4BCC-8E6C-72B4C4F4CC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reflection blurRad="6350" stA="52000" endA="300" endPos="35000" dir="5400000" sy="-100000" algn="bl" rotWithShape="0"/>
          </a:effectLst>
        </p:spPr>
        <p:txBody>
          <a:bodyPr>
            <a:normAutofit/>
          </a:bodyPr>
          <a:lstStyle>
            <a:lvl1pPr>
              <a:defRPr sz="2800"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1BEF-A490-4DDE-B2FA-17166FEC851C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A67B-7C46-4BCC-8E6C-72B4C4F4CC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effectLst>
            <a:reflection blurRad="6350" stA="52000" endA="300" endPos="35000" dir="5400000" sy="-100000" algn="bl" rotWithShape="0"/>
          </a:effectLst>
        </p:spPr>
        <p:txBody>
          <a:bodyPr anchor="t">
            <a:normAutofit/>
          </a:bodyPr>
          <a:lstStyle>
            <a:lvl1pPr algn="l">
              <a:defRPr sz="2800" b="1" cap="all"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1BEF-A490-4DDE-B2FA-17166FEC851C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A67B-7C46-4BCC-8E6C-72B4C4F4CC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reflection blurRad="6350" stA="52000" endA="300" endPos="35000" dir="5400000" sy="-100000" algn="bl" rotWithShape="0"/>
          </a:effectLst>
        </p:spPr>
        <p:txBody>
          <a:bodyPr>
            <a:normAutofit/>
          </a:bodyPr>
          <a:lstStyle>
            <a:lvl1pPr>
              <a:defRPr sz="2800"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1BEF-A490-4DDE-B2FA-17166FEC851C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A67B-7C46-4BCC-8E6C-72B4C4F4CC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reflection blurRad="6350" stA="52000" endA="300" endPos="35000" dir="5400000" sy="-100000" algn="bl" rotWithShape="0"/>
          </a:effectLst>
        </p:spPr>
        <p:txBody>
          <a:bodyPr>
            <a:normAutofit/>
          </a:bodyPr>
          <a:lstStyle>
            <a:lvl1pPr>
              <a:defRPr sz="2800"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1BEF-A490-4DDE-B2FA-17166FEC851C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A67B-7C46-4BCC-8E6C-72B4C4F4CC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reflection blurRad="6350" stA="52000" endA="300" endPos="35000" dir="5400000" sy="-100000" algn="bl" rotWithShape="0"/>
          </a:effectLst>
        </p:spPr>
        <p:txBody>
          <a:bodyPr>
            <a:normAutofit/>
          </a:bodyPr>
          <a:lstStyle>
            <a:lvl1pPr>
              <a:defRPr sz="280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1BEF-A490-4DDE-B2FA-17166FEC851C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A67B-7C46-4BCC-8E6C-72B4C4F4CC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1BEF-A490-4DDE-B2FA-17166FEC851C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A67B-7C46-4BCC-8E6C-72B4C4F4CC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effectLst/>
        </p:spPr>
        <p:txBody>
          <a:bodyPr anchor="b"/>
          <a:lstStyle>
            <a:lvl1pPr algn="l">
              <a:defRPr sz="2000" b="1"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1BEF-A490-4DDE-B2FA-17166FEC851C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A67B-7C46-4BCC-8E6C-72B4C4F4CC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1BEF-A490-4DDE-B2FA-17166FEC851C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A67B-7C46-4BCC-8E6C-72B4C4F4CC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chemeClr val="bg1">
                <a:lumMod val="95000"/>
              </a:schemeClr>
            </a:gs>
            <a:gs pos="87000">
              <a:schemeClr val="bg1">
                <a:lumMod val="75000"/>
              </a:schemeClr>
            </a:gs>
            <a:gs pos="0">
              <a:schemeClr val="bg1">
                <a:shade val="20000"/>
                <a:satMod val="255000"/>
                <a:alpha val="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51BEF-A490-4DDE-B2FA-17166FEC851C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2A67B-7C46-4BCC-8E6C-72B4C4F4CCD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SCI-logo-transparent-white.png"/>
          <p:cNvPicPr>
            <a:picLocks noChangeAspect="1"/>
          </p:cNvPicPr>
          <p:nvPr userDrawn="1"/>
        </p:nvPicPr>
        <p:blipFill>
          <a:blip r:embed="rId13" cstate="print">
            <a:duotone>
              <a:prstClr val="black"/>
              <a:schemeClr val="tx1">
                <a:lumMod val="65000"/>
                <a:lumOff val="35000"/>
                <a:tint val="45000"/>
                <a:satMod val="400000"/>
              </a:schemeClr>
            </a:duotone>
            <a:lum bright="-40000"/>
          </a:blip>
          <a:stretch>
            <a:fillRect/>
          </a:stretch>
        </p:blipFill>
        <p:spPr>
          <a:xfrm>
            <a:off x="3810000" y="6324600"/>
            <a:ext cx="762000" cy="392434"/>
          </a:xfrm>
          <a:prstGeom prst="rect">
            <a:avLst/>
          </a:prstGeom>
          <a:effectLst/>
        </p:spPr>
      </p:pic>
      <p:cxnSp>
        <p:nvCxnSpPr>
          <p:cNvPr id="8" name="Straight Connector 7"/>
          <p:cNvCxnSpPr/>
          <p:nvPr userDrawn="1"/>
        </p:nvCxnSpPr>
        <p:spPr>
          <a:xfrm>
            <a:off x="457200" y="6538913"/>
            <a:ext cx="3200400" cy="1428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5410200" y="6553200"/>
            <a:ext cx="3276600" cy="1428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Ulogo_CMYK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4724400" y="6327013"/>
            <a:ext cx="533400" cy="36776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Bookman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Book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Book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Book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Book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I-logo-transparent-white.png"/>
          <p:cNvPicPr>
            <a:picLocks noChangeAspect="1"/>
          </p:cNvPicPr>
          <p:nvPr/>
        </p:nvPicPr>
        <p:blipFill>
          <a:blip r:embed="rId2" cstate="print"/>
          <a:srcRect b="25717"/>
          <a:stretch>
            <a:fillRect/>
          </a:stretch>
        </p:blipFill>
        <p:spPr>
          <a:xfrm>
            <a:off x="2696413" y="609600"/>
            <a:ext cx="3751174" cy="1435030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  <a:effectLst/>
        </p:spPr>
        <p:txBody>
          <a:bodyPr/>
          <a:lstStyle/>
          <a:p>
            <a:r>
              <a:rPr lang="en-US" dirty="0" smtClean="0"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The </a:t>
            </a:r>
            <a:r>
              <a:rPr lang="en-US" dirty="0" smtClean="0">
                <a:solidFill>
                  <a:srgbClr val="C0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SCI</a:t>
            </a:r>
            <a:r>
              <a:rPr lang="en-US" dirty="0" smtClean="0"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 Institute</a:t>
            </a:r>
            <a:endParaRPr lang="en-US" dirty="0">
              <a:effectLst>
                <a:reflection blurRad="6350" stA="55000" endA="300" endPos="455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514600"/>
            <a:ext cx="83820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rPr>
              <a:t>Scientific Computing and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" pitchFamily="18" charset="0"/>
              </a:rPr>
              <a:t>Imaging Institute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Book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4722</TotalTime>
  <Words>8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SCI Institute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Art of Science</dc:title>
  <dc:creator>Nathan Galli</dc:creator>
  <cp:lastModifiedBy>Nathan Galli</cp:lastModifiedBy>
  <cp:revision>38</cp:revision>
  <dcterms:created xsi:type="dcterms:W3CDTF">2012-04-23T20:30:10Z</dcterms:created>
  <dcterms:modified xsi:type="dcterms:W3CDTF">2012-06-06T20:10:59Z</dcterms:modified>
</cp:coreProperties>
</file>