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9933"/>
    <a:srgbClr val="0066FF"/>
    <a:srgbClr val="0000FF"/>
    <a:srgbClr val="0033CC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6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E1465-7ED4-4DF2-9D9B-B0611666FA19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C537E-F93D-4B93-969D-64BE2D1880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6324600" y="762000"/>
            <a:ext cx="2514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 pitchFamily="34" charset="0"/>
              </a:rPr>
              <a:t>Section</a:t>
            </a:r>
            <a:r>
              <a:rPr lang="en-US" sz="1600" dirty="0" smtClean="0">
                <a:solidFill>
                  <a:schemeClr val="bg1"/>
                </a:solidFill>
                <a:latin typeface="Helvetica" pitchFamily="34" charset="0"/>
              </a:rPr>
              <a:t> (i.e. Visualization)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66FF"/>
            </a:gs>
            <a:gs pos="100000">
              <a:srgbClr val="0000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0"/>
            <a:ext cx="80772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SCI-logo-ppt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755247" y="6211824"/>
            <a:ext cx="816753" cy="421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 bwMode="auto">
          <a:xfrm>
            <a:off x="457200" y="64008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10800000">
            <a:off x="273539" y="758090"/>
            <a:ext cx="8550031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7" name="Straight Connector 16"/>
          <p:cNvCxnSpPr/>
          <p:nvPr/>
        </p:nvCxnSpPr>
        <p:spPr bwMode="auto">
          <a:xfrm>
            <a:off x="5410200" y="6400800"/>
            <a:ext cx="3251200" cy="7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8" descr="Ulogo_ppt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4648200" y="6209094"/>
            <a:ext cx="609600" cy="4203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rgbClr val="FFFF00"/>
          </a:solidFill>
          <a:effectLst>
            <a:outerShdw blurRad="50800" dist="38100" dir="2700000" algn="tl" rotWithShape="0">
              <a:prstClr val="black">
                <a:alpha val="75000"/>
              </a:prstClr>
            </a:outerShdw>
          </a:effectLst>
          <a:latin typeface="Helvetic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bg1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FFFF00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FFFF00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FFFF00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 descr="SCI-logo-transparent-white.png"/>
          <p:cNvPicPr>
            <a:picLocks noChangeAspect="1"/>
          </p:cNvPicPr>
          <p:nvPr/>
        </p:nvPicPr>
        <p:blipFill>
          <a:blip r:embed="rId2" cstate="print">
            <a:lum/>
          </a:blip>
          <a:srcRect b="25717"/>
          <a:stretch>
            <a:fillRect/>
          </a:stretch>
        </p:blipFill>
        <p:spPr>
          <a:xfrm>
            <a:off x="2696413" y="1524000"/>
            <a:ext cx="3751174" cy="143503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85800" y="2568575"/>
            <a:ext cx="7772400" cy="1470025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The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SCI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 Institute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i-blue">
  <a:themeElements>
    <a:clrScheme name="Custom 2">
      <a:dk1>
        <a:srgbClr val="002060"/>
      </a:dk1>
      <a:lt1>
        <a:srgbClr val="FFFFFF"/>
      </a:lt1>
      <a:dk2>
        <a:srgbClr val="FFC000"/>
      </a:dk2>
      <a:lt2>
        <a:srgbClr val="FFFF00"/>
      </a:lt2>
      <a:accent1>
        <a:srgbClr val="0000FF"/>
      </a:accent1>
      <a:accent2>
        <a:srgbClr val="FFFF00"/>
      </a:accent2>
      <a:accent3>
        <a:srgbClr val="002060"/>
      </a:accent3>
      <a:accent4>
        <a:srgbClr val="E36C09"/>
      </a:accent4>
      <a:accent5>
        <a:srgbClr val="632423"/>
      </a:accent5>
      <a:accent6>
        <a:srgbClr val="FFFFFF"/>
      </a:accent6>
      <a:hlink>
        <a:srgbClr val="0000FF"/>
      </a:hlink>
      <a:folHlink>
        <a:srgbClr val="800080"/>
      </a:folHlink>
    </a:clrScheme>
    <a:fontScheme name="Custom 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sci-blue</Template>
  <TotalTime>1670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sci-blue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 Institute</dc:title>
  <dc:creator>Nathan Galli</dc:creator>
  <cp:lastModifiedBy>Nathan Galli</cp:lastModifiedBy>
  <cp:revision>61</cp:revision>
  <dcterms:created xsi:type="dcterms:W3CDTF">2010-04-29T15:07:07Z</dcterms:created>
  <dcterms:modified xsi:type="dcterms:W3CDTF">2012-06-06T22:43:03Z</dcterms:modified>
</cp:coreProperties>
</file>